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09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1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64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4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00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6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37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09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0161-9E3D-4DAC-8EB3-12C67FE3650A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96CC-9B0B-4E0C-AF0C-A72F482D77D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99778"/>
            <a:ext cx="3600400" cy="8396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39608"/>
            <a:ext cx="2915816" cy="10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tanderuniversidades.com.br/empreendedorismo/Paginas/empreenda-santander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936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470025"/>
          </a:xfrm>
        </p:spPr>
        <p:txBody>
          <a:bodyPr/>
          <a:lstStyle/>
          <a:p>
            <a:r>
              <a:rPr lang="pt-BR" dirty="0" smtClean="0"/>
              <a:t>Empreenda Santander 2017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Manual de Instruções para inscrição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11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640960" cy="532859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1844824"/>
            <a:ext cx="1728192" cy="43204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3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Potencial de mercado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é o problema que sua ideia resolve?</a:t>
            </a:r>
          </a:p>
          <a:p>
            <a:r>
              <a:rPr lang="pt-BR" dirty="0" smtClean="0"/>
              <a:t>De quem é o problema/quem é o cliente?</a:t>
            </a:r>
          </a:p>
          <a:p>
            <a:r>
              <a:rPr lang="pt-BR" dirty="0" smtClean="0"/>
              <a:t>Qual é o tamanho do problema? Quantas pessoas tem esse problema?</a:t>
            </a:r>
          </a:p>
          <a:p>
            <a:r>
              <a:rPr lang="pt-BR" dirty="0" smtClean="0"/>
              <a:t>Quais são as tendências que já existem para solucionar esse problema?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32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Inovação e diferencial competitivo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é a solução proposta?</a:t>
            </a:r>
          </a:p>
          <a:p>
            <a:r>
              <a:rPr lang="pt-BR" dirty="0" smtClean="0"/>
              <a:t>Quem mais resolve esse problema? Quais os principais </a:t>
            </a:r>
            <a:r>
              <a:rPr lang="pt-BR" i="1" dirty="0" smtClean="0"/>
              <a:t>benchmarks</a:t>
            </a:r>
            <a:r>
              <a:rPr lang="pt-BR" dirty="0" smtClean="0"/>
              <a:t> (referências que já existem no mercado)?</a:t>
            </a:r>
          </a:p>
          <a:p>
            <a:r>
              <a:rPr lang="pt-BR" dirty="0" smtClean="0"/>
              <a:t>O que há de único na sua solução?</a:t>
            </a:r>
          </a:p>
          <a:p>
            <a:r>
              <a:rPr lang="pt-BR" dirty="0" smtClean="0"/>
              <a:t>Qual a dificuldade de a solução ser copiada?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2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negócio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modelo de negócio é de fácil replicação/ é escalável? Elabore sua resposta</a:t>
            </a:r>
          </a:p>
          <a:p>
            <a:r>
              <a:rPr lang="pt-BR" dirty="0" smtClean="0"/>
              <a:t>A entrega é automatizada ou depende de pessoas? Elabore sua resposta</a:t>
            </a:r>
          </a:p>
          <a:p>
            <a:r>
              <a:rPr lang="pt-BR" dirty="0" smtClean="0"/>
              <a:t>Quais seriam os gargalos de crescimento do negócio?</a:t>
            </a:r>
          </a:p>
          <a:p>
            <a:r>
              <a:rPr lang="pt-BR" dirty="0" smtClean="0"/>
              <a:t>Há uma forma clara e simples de recorrência na receita? Elabore sua resposta.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0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do empreendedor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Brevemente descreva o perfil dos empreendedores – curso realizado na universidade e papel esperado dentro da empresa</a:t>
            </a:r>
          </a:p>
          <a:p>
            <a:r>
              <a:rPr lang="pt-BR" dirty="0" smtClean="0"/>
              <a:t>Qual o sonho grande do empreendedor – onde deseja chegar com essa ideia de negócio?</a:t>
            </a:r>
          </a:p>
          <a:p>
            <a:r>
              <a:rPr lang="pt-BR" dirty="0" smtClean="0"/>
              <a:t>Já existe um time composto para trabalhar na empresa? Se sim, descreva o papel esperado de cada integrante.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9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12968" cy="547260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228184" y="4005064"/>
            <a:ext cx="1368152" cy="10081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3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Premiação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primeiro colocado recebe um prêmio de R$ 100 mil para ser investido na ideia de negócio.</a:t>
            </a:r>
          </a:p>
          <a:p>
            <a:r>
              <a:rPr lang="pt-BR" dirty="0" smtClean="0"/>
              <a:t>Todos os alunos inscritos têm direito a participar de um curso EAD na </a:t>
            </a:r>
            <a:r>
              <a:rPr lang="pt-BR" dirty="0" err="1" smtClean="0"/>
              <a:t>Babson</a:t>
            </a:r>
            <a:r>
              <a:rPr lang="pt-BR" dirty="0" smtClean="0"/>
              <a:t> </a:t>
            </a:r>
            <a:r>
              <a:rPr lang="pt-BR" dirty="0" err="1" smtClean="0"/>
              <a:t>College</a:t>
            </a:r>
            <a:r>
              <a:rPr lang="pt-BR" dirty="0" smtClean="0"/>
              <a:t> (diferente formato e conteúdo dos anos anteriores)</a:t>
            </a:r>
          </a:p>
          <a:p>
            <a:r>
              <a:rPr lang="pt-BR" dirty="0" smtClean="0"/>
              <a:t>Este curso vale como Atividade complementar para os 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30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programas de premiação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" y="1196752"/>
            <a:ext cx="909186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9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Concurso Superbanda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Aluno vinculado a IES com cadastramento.</a:t>
            </a:r>
          </a:p>
          <a:p>
            <a:r>
              <a:rPr lang="pt-BR" dirty="0" smtClean="0"/>
              <a:t>Premiação: 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ivulgação no </a:t>
            </a:r>
            <a:r>
              <a:rPr lang="pt-BR" dirty="0" err="1" smtClean="0"/>
              <a:t>Superplayer</a:t>
            </a:r>
            <a:r>
              <a:rPr lang="pt-BR" dirty="0" smtClean="0"/>
              <a:t> da música autoral</a:t>
            </a:r>
          </a:p>
          <a:p>
            <a:pPr lvl="1"/>
            <a:r>
              <a:rPr lang="pt-BR" dirty="0" smtClean="0"/>
              <a:t>Horas de gravação em estúdio</a:t>
            </a:r>
          </a:p>
          <a:p>
            <a:pPr lvl="1"/>
            <a:r>
              <a:rPr lang="pt-BR" dirty="0" smtClean="0"/>
              <a:t>Apresentação no dia da premiação do Empreenda (07/11/2017)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999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Inscrições da ficha resumo: até </a:t>
            </a:r>
            <a:r>
              <a:rPr lang="pt-BR" dirty="0" smtClean="0"/>
              <a:t>13/09/2017</a:t>
            </a:r>
            <a:endParaRPr lang="pt-BR" dirty="0" smtClean="0"/>
          </a:p>
          <a:p>
            <a:r>
              <a:rPr lang="pt-BR" dirty="0" smtClean="0"/>
              <a:t>Divulgação melhores: 18/09/2017</a:t>
            </a:r>
          </a:p>
          <a:p>
            <a:r>
              <a:rPr lang="pt-BR" dirty="0" smtClean="0"/>
              <a:t>Envio projeto para escolhidos: até 30/09/2017</a:t>
            </a:r>
          </a:p>
          <a:p>
            <a:r>
              <a:rPr lang="pt-BR" dirty="0" smtClean="0"/>
              <a:t>Divulgação semifinalistas: 16/10/2017</a:t>
            </a:r>
          </a:p>
          <a:p>
            <a:r>
              <a:rPr lang="pt-BR" dirty="0" smtClean="0"/>
              <a:t>Divulgação finalistas: 30/10/2017</a:t>
            </a:r>
          </a:p>
          <a:p>
            <a:r>
              <a:rPr lang="pt-BR" dirty="0" smtClean="0"/>
              <a:t>Premiação: 07/11/2017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3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Inscrições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Obrigatório cadastro no APP para gerar código de acesso. APP Santander universidades</a:t>
            </a:r>
          </a:p>
          <a:p>
            <a:r>
              <a:rPr lang="pt-BR" dirty="0" smtClean="0"/>
              <a:t>A inscrição pode ser continuada no próprio APP ou no site:</a:t>
            </a:r>
          </a:p>
          <a:p>
            <a:r>
              <a:rPr lang="pt-BR" u="sng" dirty="0">
                <a:hlinkClick r:id="rId2"/>
              </a:rPr>
              <a:t>https://www.santanderuniversidades.com.br/empreendedorismo/Paginas/empreenda-santander.aspx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84976" cy="547260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971600" y="3212976"/>
            <a:ext cx="2160240" cy="50405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5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525658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403648" y="2420888"/>
            <a:ext cx="2304256" cy="20162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0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7594" y="188640"/>
            <a:ext cx="8784976" cy="525658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555776" y="1700808"/>
            <a:ext cx="3960440" cy="34563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2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53285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02088" y="2677562"/>
            <a:ext cx="122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obrigatório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11440" y="304689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</a:t>
            </a:r>
            <a:r>
              <a:rPr lang="pt-BR" dirty="0" smtClean="0"/>
              <a:t>pcional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3851920" y="2492896"/>
            <a:ext cx="576064" cy="7895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707904" y="4149080"/>
            <a:ext cx="1103536" cy="28803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3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568952" cy="525658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843808" y="2564904"/>
            <a:ext cx="2520280" cy="6480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796136" y="4365104"/>
            <a:ext cx="1728192" cy="6480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5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568952" cy="5400599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059832" y="3573016"/>
            <a:ext cx="1512168" cy="6480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55576" y="3203684"/>
            <a:ext cx="395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Clicar aqui caso seja trabalho em equipe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3124800" y="4365104"/>
            <a:ext cx="1872208" cy="28803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469378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Colocar os dados do professor orientador: Nome, e-mail, telefone e celular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383</Words>
  <Application>Microsoft Office PowerPoint</Application>
  <PresentationFormat>Apresentação na tela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Empreenda Santander 2017</vt:lpstr>
      <vt:lpstr>Datas importantes</vt:lpstr>
      <vt:lpstr>Inscrições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Potencial de mercado</vt:lpstr>
      <vt:lpstr>Inovação e diferencial competitivo</vt:lpstr>
      <vt:lpstr>Apresentação do PowerPoint</vt:lpstr>
      <vt:lpstr>Modelo de negócio</vt:lpstr>
      <vt:lpstr>Perfil do empreendedor</vt:lpstr>
      <vt:lpstr>Apresentação do PowerPoint</vt:lpstr>
      <vt:lpstr>Premiação</vt:lpstr>
      <vt:lpstr>Outros programas de premiação</vt:lpstr>
      <vt:lpstr>Concurso Superbanda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Empreenda Santander 2017</dc:title>
  <dc:creator>Thalisa Maria Jati Gilberto</dc:creator>
  <cp:lastModifiedBy>Thalisa Maria Jati Gilberto</cp:lastModifiedBy>
  <cp:revision>8</cp:revision>
  <dcterms:created xsi:type="dcterms:W3CDTF">2017-08-14T11:51:22Z</dcterms:created>
  <dcterms:modified xsi:type="dcterms:W3CDTF">2017-08-23T14:35:59Z</dcterms:modified>
</cp:coreProperties>
</file>