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61" r:id="rId5"/>
    <p:sldId id="259" r:id="rId6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A987611-A9BE-4F95-5AA8-ECE14662747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675B52D-004D-8A1E-4508-310CE5A59DD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2707A833-7341-5C77-D4D0-D13BA0B38B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9C5FF-1053-4087-9285-5DD5A3B5F013}" type="datetimeFigureOut">
              <a:rPr lang="pt-BR" smtClean="0"/>
              <a:t>23/02/2024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24346B86-5D4A-6D99-E6EB-D6353E8198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CB0D10E0-864A-621D-6DF7-EBF442D862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F28D2E-E83F-4CD6-8F2E-CDB16CEBE39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417744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E02BF54-6A10-0CF3-D2E8-EA2F3A7A0A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DF776C10-6125-E5ED-79BA-54C50F16912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90550D9A-2620-BF01-DBE3-8FA41BA501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9C5FF-1053-4087-9285-5DD5A3B5F013}" type="datetimeFigureOut">
              <a:rPr lang="pt-BR" smtClean="0"/>
              <a:t>23/02/2024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AC8C33F3-4B85-D88B-9185-F4BDE8C0E4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90E45111-AFAC-0A24-B74E-32331211C5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F28D2E-E83F-4CD6-8F2E-CDB16CEBE39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035760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9508B34E-B8B6-F9B3-F78C-9311B794E35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1100A090-AD0D-476F-8B0E-4707A484386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2C40AE5E-8370-A3A5-A04B-7D8F8314A0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9C5FF-1053-4087-9285-5DD5A3B5F013}" type="datetimeFigureOut">
              <a:rPr lang="pt-BR" smtClean="0"/>
              <a:t>23/02/2024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56A5B3AE-A96B-5F19-5B6D-F97DAC1E0A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8AF8AC3A-83A1-3C73-FF39-B5625AF8F1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F28D2E-E83F-4CD6-8F2E-CDB16CEBE39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37059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F4BE9D9-E438-25DE-FAC4-BB35078808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75EE93B2-CF2B-58B3-FCE5-F2BD78C435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1D5A26FD-F47B-21BC-32F5-6EE8AAA3D6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9C5FF-1053-4087-9285-5DD5A3B5F013}" type="datetimeFigureOut">
              <a:rPr lang="pt-BR" smtClean="0"/>
              <a:t>23/02/2024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1984B816-1F1D-67F1-017D-BD8CD992CE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3C140A65-CFC9-AA96-265C-8AA9D3680D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F28D2E-E83F-4CD6-8F2E-CDB16CEBE39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636241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9C2886C-C634-A69D-B435-A51CA26A03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9D55C023-C304-4FD3-3466-B1F5FFE31D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44BA63C0-6272-BC7D-C521-FB61284D11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9C5FF-1053-4087-9285-5DD5A3B5F013}" type="datetimeFigureOut">
              <a:rPr lang="pt-BR" smtClean="0"/>
              <a:t>23/02/2024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64DFD18D-3A6D-443E-1BD6-C2848C444D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328AAEBB-D15D-2445-2EA1-17FC947E26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F28D2E-E83F-4CD6-8F2E-CDB16CEBE39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80107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2E8FCB6-2B76-6B21-BFB5-ACFB8FA1ED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EAC364C8-3096-0CBF-33A0-9480FC4226C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089C7A57-C301-B119-ED9E-65513AFCC1B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B123DABC-7FDD-498C-BFF1-C0BDCF374D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9C5FF-1053-4087-9285-5DD5A3B5F013}" type="datetimeFigureOut">
              <a:rPr lang="pt-BR" smtClean="0"/>
              <a:t>23/02/2024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D5E5DD29-16B3-56D3-5EB7-F2FB0E4A59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319A5972-C895-C484-5AB1-8FC8E7BC9A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F28D2E-E83F-4CD6-8F2E-CDB16CEBE39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113987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EFFEA02-6BD0-A4D1-36A1-F106530D4B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276B745C-48B1-4329-88F1-F0A196C4A0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D6668AC6-34BB-DDC6-4950-519DEEA93C5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3524CE66-2051-B7CF-02F2-1DEC5C445CA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012E5768-DAF6-01AE-51D2-3DB9FE90F84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A7F1E0DB-217B-24CC-4D93-B1495B4F25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9C5FF-1053-4087-9285-5DD5A3B5F013}" type="datetimeFigureOut">
              <a:rPr lang="pt-BR" smtClean="0"/>
              <a:t>23/02/2024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4390F020-48B8-90A9-D98C-EC1A0F5340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9C815AC0-4086-2443-D7C8-4079C06395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F28D2E-E83F-4CD6-8F2E-CDB16CEBE39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840419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C5850D2-7781-639D-9A89-3B924B744B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EBCB47FC-9857-ECEA-1144-D617B3A769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9C5FF-1053-4087-9285-5DD5A3B5F013}" type="datetimeFigureOut">
              <a:rPr lang="pt-BR" smtClean="0"/>
              <a:t>23/02/2024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D563858B-03A9-307C-0300-510A8BDC9A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56E00D14-9B06-517B-457E-4A2982D083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F28D2E-E83F-4CD6-8F2E-CDB16CEBE39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3115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8A025C2F-B8A9-B2F1-3B27-8847FE08BF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9C5FF-1053-4087-9285-5DD5A3B5F013}" type="datetimeFigureOut">
              <a:rPr lang="pt-BR" smtClean="0"/>
              <a:t>23/02/2024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3C932D3B-3AF8-E69D-A0EE-766B51798E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C0638E07-3D62-28BE-2B12-86B1C5EDE7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F28D2E-E83F-4CD6-8F2E-CDB16CEBE39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184591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9E304D5-72F8-8628-5134-A8735F18B5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F407EE22-B831-B0E2-E272-EA06A55A15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889F96A5-2779-21A2-757E-70679FB01AF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8C212D37-8226-FF63-E204-B6FCFB726D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9C5FF-1053-4087-9285-5DD5A3B5F013}" type="datetimeFigureOut">
              <a:rPr lang="pt-BR" smtClean="0"/>
              <a:t>23/02/2024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C28E5780-B9C0-2B59-0453-B04AB548CE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8BC59781-A0AC-25FC-899B-30D0B35FB5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F28D2E-E83F-4CD6-8F2E-CDB16CEBE39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158740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C7DA339-21F0-F6D0-F266-65E598ECBF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E413A1EF-0761-8ADD-0EB9-D8C7A8A41B3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D05B5E79-11CD-BD9D-7611-8613DF1CD2B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652ADBFD-4A88-16C7-14DF-2D41BAA2CE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9C5FF-1053-4087-9285-5DD5A3B5F013}" type="datetimeFigureOut">
              <a:rPr lang="pt-BR" smtClean="0"/>
              <a:t>23/02/2024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729926BF-744C-CF13-C8B6-BC87383108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1DF839E0-2E5B-22CB-2450-97B6F99157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F28D2E-E83F-4CD6-8F2E-CDB16CEBE39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305689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6531F53B-BA31-67A4-6384-75B76FFC0E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118013BA-850B-5157-8F98-20B270DFDD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3ADA5E3E-F523-ABE6-C222-C07DF218E92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FF9C5FF-1053-4087-9285-5DD5A3B5F013}" type="datetimeFigureOut">
              <a:rPr lang="pt-BR" smtClean="0"/>
              <a:t>23/02/2024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1D9FEB89-56AA-FC67-767E-4F3420046C9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B79554E5-0702-1946-8ED4-086650E82A7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5F28D2E-E83F-4CD6-8F2E-CDB16CEBE39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34419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m 7" descr="Desenho de personagem de desenho animado&#10;&#10;Descrição gerada automaticamente com confiança média">
            <a:extLst>
              <a:ext uri="{FF2B5EF4-FFF2-40B4-BE49-F238E27FC236}">
                <a16:creationId xmlns:a16="http://schemas.microsoft.com/office/drawing/2014/main" id="{053620D7-0A0F-3782-0F00-6F1730E3E7C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19530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6D33DEE-5031-4BEB-9F2E-B2205FB7592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m 9" descr="Forma, Retângulo&#10;&#10;Descrição gerada automaticamente">
            <a:extLst>
              <a:ext uri="{FF2B5EF4-FFF2-40B4-BE49-F238E27FC236}">
                <a16:creationId xmlns:a16="http://schemas.microsoft.com/office/drawing/2014/main" id="{A97064CA-B6AE-F31E-932C-F87904E871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CaixaDeTexto 5">
            <a:extLst>
              <a:ext uri="{FF2B5EF4-FFF2-40B4-BE49-F238E27FC236}">
                <a16:creationId xmlns:a16="http://schemas.microsoft.com/office/drawing/2014/main" id="{8C9C8E75-0B35-8763-A6E9-9F30BC797590}"/>
              </a:ext>
            </a:extLst>
          </p:cNvPr>
          <p:cNvSpPr txBox="1"/>
          <p:nvPr/>
        </p:nvSpPr>
        <p:spPr>
          <a:xfrm>
            <a:off x="1786855" y="2005618"/>
            <a:ext cx="245631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pt-BR" sz="2400" dirty="0">
                <a:solidFill>
                  <a:schemeClr val="bg1">
                    <a:lumMod val="95000"/>
                  </a:schemeClr>
                </a:solidFill>
              </a:rPr>
              <a:t>Equipe e Cursos</a:t>
            </a:r>
          </a:p>
          <a:p>
            <a:endParaRPr lang="pt-BR" sz="2400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A317110A-FE58-4F85-D35C-B89A7B983B8F}"/>
              </a:ext>
            </a:extLst>
          </p:cNvPr>
          <p:cNvSpPr txBox="1"/>
          <p:nvPr/>
        </p:nvSpPr>
        <p:spPr>
          <a:xfrm>
            <a:off x="1728132" y="838899"/>
            <a:ext cx="6403100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pt-BR" sz="6600" dirty="0">
                <a:solidFill>
                  <a:schemeClr val="bg1">
                    <a:lumMod val="95000"/>
                  </a:schemeClr>
                </a:solidFill>
              </a:rPr>
              <a:t>Título do projeto</a:t>
            </a:r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id="{54E9903C-5878-239B-76CE-CAEA130C4BA3}"/>
              </a:ext>
            </a:extLst>
          </p:cNvPr>
          <p:cNvSpPr txBox="1"/>
          <p:nvPr/>
        </p:nvSpPr>
        <p:spPr>
          <a:xfrm>
            <a:off x="1786855" y="2711092"/>
            <a:ext cx="7541703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pt-BR" sz="2400" dirty="0">
                <a:solidFill>
                  <a:schemeClr val="bg1">
                    <a:lumMod val="95000"/>
                  </a:schemeClr>
                </a:solidFill>
              </a:rPr>
              <a:t>Objetivo do Projeto</a:t>
            </a:r>
          </a:p>
          <a:p>
            <a:pPr>
              <a:buFont typeface="Arial" panose="020B0604020202020204" pitchFamily="34" charset="0"/>
              <a:buChar char="•"/>
            </a:pPr>
            <a:endParaRPr lang="pt-BR" sz="2400" dirty="0">
              <a:solidFill>
                <a:schemeClr val="bg1">
                  <a:lumMod val="95000"/>
                </a:schemeClr>
              </a:solidFill>
            </a:endParaRPr>
          </a:p>
          <a:p>
            <a:r>
              <a:rPr lang="pt-BR" sz="2400" dirty="0" err="1">
                <a:solidFill>
                  <a:schemeClr val="bg1">
                    <a:lumMod val="95000"/>
                  </a:schemeClr>
                </a:solidFill>
              </a:rPr>
              <a:t>Lorem</a:t>
            </a:r>
            <a:r>
              <a:rPr lang="pt-BR" sz="2400" dirty="0">
                <a:solidFill>
                  <a:schemeClr val="bg1">
                    <a:lumMod val="95000"/>
                  </a:schemeClr>
                </a:solidFill>
              </a:rPr>
              <a:t> ipsum </a:t>
            </a:r>
            <a:r>
              <a:rPr lang="pt-BR" sz="2400" dirty="0" err="1">
                <a:solidFill>
                  <a:schemeClr val="bg1">
                    <a:lumMod val="95000"/>
                  </a:schemeClr>
                </a:solidFill>
              </a:rPr>
              <a:t>dolor</a:t>
            </a:r>
            <a:r>
              <a:rPr lang="pt-BR" sz="2400" dirty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pt-BR" sz="2400" dirty="0" err="1">
                <a:solidFill>
                  <a:schemeClr val="bg1">
                    <a:lumMod val="95000"/>
                  </a:schemeClr>
                </a:solidFill>
              </a:rPr>
              <a:t>sit</a:t>
            </a:r>
            <a:r>
              <a:rPr lang="pt-BR" sz="2400" dirty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pt-BR" sz="2400" dirty="0" err="1">
                <a:solidFill>
                  <a:schemeClr val="bg1">
                    <a:lumMod val="95000"/>
                  </a:schemeClr>
                </a:solidFill>
              </a:rPr>
              <a:t>amet</a:t>
            </a:r>
            <a:r>
              <a:rPr lang="pt-BR" sz="2400" dirty="0">
                <a:solidFill>
                  <a:schemeClr val="bg1">
                    <a:lumMod val="95000"/>
                  </a:schemeClr>
                </a:solidFill>
              </a:rPr>
              <a:t>, </a:t>
            </a:r>
            <a:r>
              <a:rPr lang="pt-BR" sz="2400" dirty="0" err="1">
                <a:solidFill>
                  <a:schemeClr val="bg1">
                    <a:lumMod val="95000"/>
                  </a:schemeClr>
                </a:solidFill>
              </a:rPr>
              <a:t>consectetur</a:t>
            </a:r>
            <a:r>
              <a:rPr lang="pt-BR" sz="2400" dirty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pt-BR" sz="2400" dirty="0" err="1">
                <a:solidFill>
                  <a:schemeClr val="bg1">
                    <a:lumMod val="95000"/>
                  </a:schemeClr>
                </a:solidFill>
              </a:rPr>
              <a:t>adipiscing</a:t>
            </a:r>
            <a:r>
              <a:rPr lang="pt-BR" sz="2400" dirty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pt-BR" sz="2400" dirty="0" err="1">
                <a:solidFill>
                  <a:schemeClr val="bg1">
                    <a:lumMod val="95000"/>
                  </a:schemeClr>
                </a:solidFill>
              </a:rPr>
              <a:t>elit</a:t>
            </a:r>
            <a:r>
              <a:rPr lang="pt-BR" sz="2400" dirty="0">
                <a:solidFill>
                  <a:schemeClr val="bg1">
                    <a:lumMod val="95000"/>
                  </a:schemeClr>
                </a:solidFill>
              </a:rPr>
              <a:t>, </a:t>
            </a:r>
            <a:r>
              <a:rPr lang="pt-BR" sz="2400" dirty="0" err="1">
                <a:solidFill>
                  <a:schemeClr val="bg1">
                    <a:lumMod val="95000"/>
                  </a:schemeClr>
                </a:solidFill>
              </a:rPr>
              <a:t>sed</a:t>
            </a:r>
            <a:r>
              <a:rPr lang="pt-BR" sz="2400" dirty="0">
                <a:solidFill>
                  <a:schemeClr val="bg1">
                    <a:lumMod val="95000"/>
                  </a:schemeClr>
                </a:solidFill>
              </a:rPr>
              <a:t> do </a:t>
            </a:r>
            <a:r>
              <a:rPr lang="pt-BR" sz="2400" dirty="0" err="1">
                <a:solidFill>
                  <a:schemeClr val="bg1">
                    <a:lumMod val="95000"/>
                  </a:schemeClr>
                </a:solidFill>
              </a:rPr>
              <a:t>eiusmod</a:t>
            </a:r>
            <a:r>
              <a:rPr lang="pt-BR" sz="2400" dirty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pt-BR" sz="2400" dirty="0" err="1">
                <a:solidFill>
                  <a:schemeClr val="bg1">
                    <a:lumMod val="95000"/>
                  </a:schemeClr>
                </a:solidFill>
              </a:rPr>
              <a:t>tempor</a:t>
            </a:r>
            <a:r>
              <a:rPr lang="pt-BR" sz="2400" dirty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pt-BR" sz="2400" dirty="0" err="1">
                <a:solidFill>
                  <a:schemeClr val="bg1">
                    <a:lumMod val="95000"/>
                  </a:schemeClr>
                </a:solidFill>
              </a:rPr>
              <a:t>incididunt</a:t>
            </a:r>
            <a:r>
              <a:rPr lang="pt-BR" sz="2400" dirty="0">
                <a:solidFill>
                  <a:schemeClr val="bg1">
                    <a:lumMod val="95000"/>
                  </a:schemeClr>
                </a:solidFill>
              </a:rPr>
              <a:t> ut labore et </a:t>
            </a:r>
            <a:r>
              <a:rPr lang="pt-BR" sz="2400" dirty="0" err="1">
                <a:solidFill>
                  <a:schemeClr val="bg1">
                    <a:lumMod val="95000"/>
                  </a:schemeClr>
                </a:solidFill>
              </a:rPr>
              <a:t>dolore</a:t>
            </a:r>
            <a:r>
              <a:rPr lang="pt-BR" sz="2400" dirty="0">
                <a:solidFill>
                  <a:schemeClr val="bg1">
                    <a:lumMod val="95000"/>
                  </a:schemeClr>
                </a:solidFill>
              </a:rPr>
              <a:t> magna </a:t>
            </a:r>
            <a:r>
              <a:rPr lang="pt-BR" sz="2400" dirty="0" err="1">
                <a:solidFill>
                  <a:schemeClr val="bg1">
                    <a:lumMod val="95000"/>
                  </a:schemeClr>
                </a:solidFill>
              </a:rPr>
              <a:t>aliqua</a:t>
            </a:r>
            <a:r>
              <a:rPr lang="pt-BR" sz="2400" dirty="0">
                <a:solidFill>
                  <a:schemeClr val="bg1">
                    <a:lumMod val="95000"/>
                  </a:schemeClr>
                </a:solidFill>
              </a:rPr>
              <a:t>. Quis ipsum </a:t>
            </a:r>
            <a:r>
              <a:rPr lang="pt-BR" sz="2400" dirty="0" err="1">
                <a:solidFill>
                  <a:schemeClr val="bg1">
                    <a:lumMod val="95000"/>
                  </a:schemeClr>
                </a:solidFill>
              </a:rPr>
              <a:t>suspendisse</a:t>
            </a:r>
            <a:r>
              <a:rPr lang="pt-BR" sz="2400" dirty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pt-BR" sz="2400" dirty="0" err="1">
                <a:solidFill>
                  <a:schemeClr val="bg1">
                    <a:lumMod val="95000"/>
                  </a:schemeClr>
                </a:solidFill>
              </a:rPr>
              <a:t>ultrices</a:t>
            </a:r>
            <a:r>
              <a:rPr lang="pt-BR" sz="2400" dirty="0">
                <a:solidFill>
                  <a:schemeClr val="bg1">
                    <a:lumMod val="95000"/>
                  </a:schemeClr>
                </a:solidFill>
              </a:rPr>
              <a:t> gravida. </a:t>
            </a:r>
            <a:r>
              <a:rPr lang="pt-BR" sz="2400" dirty="0" err="1">
                <a:solidFill>
                  <a:schemeClr val="bg1">
                    <a:lumMod val="95000"/>
                  </a:schemeClr>
                </a:solidFill>
              </a:rPr>
              <a:t>Risus</a:t>
            </a:r>
            <a:r>
              <a:rPr lang="pt-BR" sz="2400" dirty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pt-BR" sz="2400" dirty="0" err="1">
                <a:solidFill>
                  <a:schemeClr val="bg1">
                    <a:lumMod val="95000"/>
                  </a:schemeClr>
                </a:solidFill>
              </a:rPr>
              <a:t>commodo</a:t>
            </a:r>
            <a:r>
              <a:rPr lang="pt-BR" sz="2400" dirty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pt-BR" sz="2400" dirty="0" err="1">
                <a:solidFill>
                  <a:schemeClr val="bg1">
                    <a:lumMod val="95000"/>
                  </a:schemeClr>
                </a:solidFill>
              </a:rPr>
              <a:t>viverra</a:t>
            </a:r>
            <a:r>
              <a:rPr lang="pt-BR" sz="2400" dirty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pt-BR" sz="2400" dirty="0" err="1">
                <a:solidFill>
                  <a:schemeClr val="bg1">
                    <a:lumMod val="95000"/>
                  </a:schemeClr>
                </a:solidFill>
              </a:rPr>
              <a:t>maecenas</a:t>
            </a:r>
            <a:r>
              <a:rPr lang="pt-BR" sz="2400" dirty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pt-BR" sz="2400" dirty="0" err="1">
                <a:solidFill>
                  <a:schemeClr val="bg1">
                    <a:lumMod val="95000"/>
                  </a:schemeClr>
                </a:solidFill>
              </a:rPr>
              <a:t>accumsan</a:t>
            </a:r>
            <a:r>
              <a:rPr lang="pt-BR" sz="2400" dirty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pt-BR" sz="2400" dirty="0" err="1">
                <a:solidFill>
                  <a:schemeClr val="bg1">
                    <a:lumMod val="95000"/>
                  </a:schemeClr>
                </a:solidFill>
              </a:rPr>
              <a:t>lacus</a:t>
            </a:r>
            <a:r>
              <a:rPr lang="pt-BR" sz="2400" dirty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pt-BR" sz="2400" dirty="0" err="1">
                <a:solidFill>
                  <a:schemeClr val="bg1">
                    <a:lumMod val="95000"/>
                  </a:schemeClr>
                </a:solidFill>
              </a:rPr>
              <a:t>vel</a:t>
            </a:r>
            <a:r>
              <a:rPr lang="pt-BR" sz="2400" dirty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pt-BR" sz="2400" dirty="0" err="1">
                <a:solidFill>
                  <a:schemeClr val="bg1">
                    <a:lumMod val="95000"/>
                  </a:schemeClr>
                </a:solidFill>
              </a:rPr>
              <a:t>facilisis</a:t>
            </a:r>
            <a:r>
              <a:rPr lang="pt-BR" sz="2400" dirty="0">
                <a:solidFill>
                  <a:schemeClr val="bg1">
                    <a:lumMod val="95000"/>
                  </a:schemeClr>
                </a:solidFill>
              </a:rPr>
              <a:t>. </a:t>
            </a:r>
          </a:p>
          <a:p>
            <a:endParaRPr lang="pt-BR" sz="2400" dirty="0">
              <a:solidFill>
                <a:schemeClr val="bg1">
                  <a:lumMod val="9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25279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BA329EB-DA36-9984-A4CD-357DF5D9565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>
            <a:extLst>
              <a:ext uri="{FF2B5EF4-FFF2-40B4-BE49-F238E27FC236}">
                <a16:creationId xmlns:a16="http://schemas.microsoft.com/office/drawing/2014/main" id="{09FFE234-F7C2-115A-2820-1C9E164DB4BA}"/>
              </a:ext>
            </a:extLst>
          </p:cNvPr>
          <p:cNvSpPr txBox="1"/>
          <p:nvPr/>
        </p:nvSpPr>
        <p:spPr>
          <a:xfrm>
            <a:off x="2469334" y="2667699"/>
            <a:ext cx="7253332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6600" dirty="0"/>
              <a:t>(colocar fotos aqui)</a:t>
            </a:r>
          </a:p>
        </p:txBody>
      </p:sp>
    </p:spTree>
    <p:extLst>
      <p:ext uri="{BB962C8B-B14F-4D97-AF65-F5344CB8AC3E}">
        <p14:creationId xmlns:p14="http://schemas.microsoft.com/office/powerpoint/2010/main" val="18348904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9A8F2CE-870A-2D9E-DD4C-AC9F4BB5E56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 descr="Forma, Retângulo&#10;&#10;Descrição gerada automaticamente">
            <a:extLst>
              <a:ext uri="{FF2B5EF4-FFF2-40B4-BE49-F238E27FC236}">
                <a16:creationId xmlns:a16="http://schemas.microsoft.com/office/drawing/2014/main" id="{A35A5666-0B4E-B17F-CB25-6AA35336C73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CaixaDeTexto 1">
            <a:extLst>
              <a:ext uri="{FF2B5EF4-FFF2-40B4-BE49-F238E27FC236}">
                <a16:creationId xmlns:a16="http://schemas.microsoft.com/office/drawing/2014/main" id="{B700EE89-A5B2-6098-10D5-348E574B9181}"/>
              </a:ext>
            </a:extLst>
          </p:cNvPr>
          <p:cNvSpPr txBox="1"/>
          <p:nvPr/>
        </p:nvSpPr>
        <p:spPr>
          <a:xfrm>
            <a:off x="1728132" y="838899"/>
            <a:ext cx="8499699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pt-BR" sz="6600" dirty="0">
                <a:solidFill>
                  <a:schemeClr val="bg1">
                    <a:lumMod val="95000"/>
                  </a:schemeClr>
                </a:solidFill>
              </a:rPr>
              <a:t>Resultados do projeto</a:t>
            </a:r>
          </a:p>
        </p:txBody>
      </p:sp>
    </p:spTree>
    <p:extLst>
      <p:ext uri="{BB962C8B-B14F-4D97-AF65-F5344CB8AC3E}">
        <p14:creationId xmlns:p14="http://schemas.microsoft.com/office/powerpoint/2010/main" val="41729693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BC5524D-4934-6471-46F9-60B261094D0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m 5" descr="Uma imagem contendo Padrão do plano de fundo&#10;&#10;Descrição gerada automaticamente">
            <a:extLst>
              <a:ext uri="{FF2B5EF4-FFF2-40B4-BE49-F238E27FC236}">
                <a16:creationId xmlns:a16="http://schemas.microsoft.com/office/drawing/2014/main" id="{73CA616C-45EE-0AB0-9D49-19C11A25DF1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650431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54</Words>
  <Application>Microsoft Office PowerPoint</Application>
  <PresentationFormat>Widescreen</PresentationFormat>
  <Paragraphs>7</Paragraphs>
  <Slides>5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5</vt:i4>
      </vt:variant>
    </vt:vector>
  </HeadingPairs>
  <TitlesOfParts>
    <vt:vector size="9" baseType="lpstr">
      <vt:lpstr>Aptos</vt:lpstr>
      <vt:lpstr>Aptos Display</vt:lpstr>
      <vt:lpstr>Arial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Folhetim</dc:creator>
  <cp:lastModifiedBy>Folhetim</cp:lastModifiedBy>
  <cp:revision>2</cp:revision>
  <dcterms:created xsi:type="dcterms:W3CDTF">2024-02-23T18:28:14Z</dcterms:created>
  <dcterms:modified xsi:type="dcterms:W3CDTF">2024-02-23T18:33:41Z</dcterms:modified>
</cp:coreProperties>
</file>