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87611-A9BE-4F95-5AA8-ECE146627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75B52D-004D-8A1E-4508-310CE5A59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07A833-7341-5C77-D4D0-D13BA0B3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346B86-5D4A-6D99-E6EB-D6353E81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0D10E0-864A-621D-6DF7-EBF442D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77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2BF54-6A10-0CF3-D2E8-EA2F3A7A0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776C10-6125-E5ED-79BA-54C50F169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550D9A-2620-BF01-DBE3-8FA41BA5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8C33F3-4B85-D88B-9185-F4BDE8C0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E45111-AFAC-0A24-B74E-32331211C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57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08B34E-B8B6-F9B3-F78C-9311B794E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100A090-AD0D-476F-8B0E-4707A484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40AE5E-8370-A3A5-A04B-7D8F8314A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A5B3AE-A96B-5F19-5B6D-F97DAC1E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F8AC3A-83A1-3C73-FF39-B5625AF8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0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4BE9D9-E438-25DE-FAC4-BB3507880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EE93B2-CF2B-58B3-FCE5-F2BD78C43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5A26FD-F47B-21BC-32F5-6EE8AAA3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84B816-1F1D-67F1-017D-BD8CD992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140A65-CFC9-AA96-265C-8AA9D368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62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C2886C-C634-A69D-B435-A51CA26A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55C023-C304-4FD3-3466-B1F5FFE3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BA63C0-6272-BC7D-C521-FB61284D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DFD18D-3A6D-443E-1BD6-C2848C44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8AAEBB-D15D-2445-2EA1-17FC947E2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1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8FCB6-2B76-6B21-BFB5-ACFB8FA1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C364C8-3096-0CBF-33A0-9480FC422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9C7A57-C301-B119-ED9E-65513AFCC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23DABC-7FDD-498C-BFF1-C0BDCF37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E5DD29-16B3-56D3-5EB7-F2FB0E4A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9A5972-C895-C484-5AB1-8FC8E7BC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3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EA02-6BD0-A4D1-36A1-F106530D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6B745C-48B1-4329-88F1-F0A196C4A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668AC6-34BB-DDC6-4950-519DEEA93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524CE66-2051-B7CF-02F2-1DEC5C445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12E5768-DAF6-01AE-51D2-3DB9FE90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F1E0DB-217B-24CC-4D93-B1495B4F2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390F020-48B8-90A9-D98C-EC1A0F53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C815AC0-4086-2443-D7C8-4079C063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04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850D2-7781-639D-9A89-3B924B74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BCB47FC-9857-ECEA-1144-D617B3A7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63858B-03A9-307C-0300-510A8BDC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E00D14-9B06-517B-457E-4A2982D0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A025C2F-B8A9-B2F1-3B27-8847FE08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932D3B-3AF8-E69D-A0EE-766B517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0638E07-3D62-28BE-2B12-86B1C5ED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45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304D5-72F8-8628-5134-A8735F18B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07EE22-B831-B0E2-E272-EA06A55A1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9F96A5-2779-21A2-757E-70679FB01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212D37-8226-FF63-E204-B6FCFB726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8E5780-B9C0-2B59-0453-B04AB548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C59781-A0AC-25FC-899B-30D0B35FB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8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DA339-21F0-F6D0-F266-65E598EC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413A1EF-0761-8ADD-0EB9-D8C7A8A41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5B5E79-11CD-BD9D-7611-8613DF1CD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2ADBFD-4A88-16C7-14DF-2D41BAA2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9926BF-744C-CF13-C8B6-BC873831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F839E0-2E5B-22CB-2450-97B6F991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56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1F53B-BA31-67A4-6384-75B76FFC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18013BA-850B-5157-8F98-20B270DF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DA5E3E-F523-ABE6-C222-C07DF218E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9C5FF-1053-4087-9285-5DD5A3B5F013}" type="datetimeFigureOut">
              <a:rPr lang="pt-BR" smtClean="0"/>
              <a:t>23/02/2024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9FEB89-56AA-FC67-767E-4F3420046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9554E5-0702-1946-8ED4-086650E82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F28D2E-E83F-4CD6-8F2E-CDB16CEBE3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4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509798F7-7DBC-2CC4-7DC0-4F45DAD29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95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33DEE-5031-4BEB-9F2E-B2205FB75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Forma&#10;&#10;Descrição gerada automaticamente">
            <a:extLst>
              <a:ext uri="{FF2B5EF4-FFF2-40B4-BE49-F238E27FC236}">
                <a16:creationId xmlns:a16="http://schemas.microsoft.com/office/drawing/2014/main" id="{5AA49179-2089-CFE3-1871-DEC27BA61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C9C8E75-0B35-8763-A6E9-9F30BC797590}"/>
              </a:ext>
            </a:extLst>
          </p:cNvPr>
          <p:cNvSpPr txBox="1"/>
          <p:nvPr/>
        </p:nvSpPr>
        <p:spPr>
          <a:xfrm>
            <a:off x="1786855" y="2005618"/>
            <a:ext cx="24563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Equipe e Cursos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317110A-FE58-4F85-D35C-B89A7B983B8F}"/>
              </a:ext>
            </a:extLst>
          </p:cNvPr>
          <p:cNvSpPr txBox="1"/>
          <p:nvPr/>
        </p:nvSpPr>
        <p:spPr>
          <a:xfrm>
            <a:off x="1728132" y="838899"/>
            <a:ext cx="64031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4E9903C-5878-239B-76CE-CAEA130C4BA3}"/>
              </a:ext>
            </a:extLst>
          </p:cNvPr>
          <p:cNvSpPr txBox="1"/>
          <p:nvPr/>
        </p:nvSpPr>
        <p:spPr>
          <a:xfrm>
            <a:off x="1786855" y="2711092"/>
            <a:ext cx="75417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Objetivo do Projeto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Lorem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amet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consectetur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adipiscing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elit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sed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do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eiusmod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tempor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incididunt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ut labore et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dolore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magna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aliqua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Quis ipsum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suspendisse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ultrices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gravida.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Risus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commodo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viverra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maecenas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accumsan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lacus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vel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bg1">
                    <a:lumMod val="95000"/>
                  </a:schemeClr>
                </a:solidFill>
              </a:rPr>
              <a:t>facilisis</a:t>
            </a:r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. </a:t>
            </a:r>
          </a:p>
          <a:p>
            <a:endParaRPr lang="pt-BR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2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329EB-DA36-9984-A4CD-357DF5D95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9FFE234-F7C2-115A-2820-1C9E164DB4BA}"/>
              </a:ext>
            </a:extLst>
          </p:cNvPr>
          <p:cNvSpPr txBox="1"/>
          <p:nvPr/>
        </p:nvSpPr>
        <p:spPr>
          <a:xfrm>
            <a:off x="2469334" y="2667699"/>
            <a:ext cx="725333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600" dirty="0"/>
              <a:t>(colocar fotos aqui)</a:t>
            </a:r>
          </a:p>
        </p:txBody>
      </p:sp>
    </p:spTree>
    <p:extLst>
      <p:ext uri="{BB962C8B-B14F-4D97-AF65-F5344CB8AC3E}">
        <p14:creationId xmlns:p14="http://schemas.microsoft.com/office/powerpoint/2010/main" val="183489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8F2CE-870A-2D9E-DD4C-AC9F4BB5E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Forma&#10;&#10;Descrição gerada automaticamente">
            <a:extLst>
              <a:ext uri="{FF2B5EF4-FFF2-40B4-BE49-F238E27FC236}">
                <a16:creationId xmlns:a16="http://schemas.microsoft.com/office/drawing/2014/main" id="{E928AF05-057C-24DF-CEA6-83E42FF203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700EE89-A5B2-6098-10D5-348E574B9181}"/>
              </a:ext>
            </a:extLst>
          </p:cNvPr>
          <p:cNvSpPr txBox="1"/>
          <p:nvPr/>
        </p:nvSpPr>
        <p:spPr>
          <a:xfrm>
            <a:off x="1728132" y="838899"/>
            <a:ext cx="84996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6600" dirty="0">
                <a:solidFill>
                  <a:schemeClr val="bg1">
                    <a:lumMod val="95000"/>
                  </a:schemeClr>
                </a:solidFill>
              </a:rPr>
              <a:t>Resultados do projeto</a:t>
            </a:r>
          </a:p>
        </p:txBody>
      </p:sp>
    </p:spTree>
    <p:extLst>
      <p:ext uri="{BB962C8B-B14F-4D97-AF65-F5344CB8AC3E}">
        <p14:creationId xmlns:p14="http://schemas.microsoft.com/office/powerpoint/2010/main" val="417296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5524D-4934-6471-46F9-60B261094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Logotipo&#10;&#10;Descrição gerada automaticamente com confiança média">
            <a:extLst>
              <a:ext uri="{FF2B5EF4-FFF2-40B4-BE49-F238E27FC236}">
                <a16:creationId xmlns:a16="http://schemas.microsoft.com/office/drawing/2014/main" id="{F9017C46-D368-CD94-E700-AB130B9E56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504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Folhetim</dc:creator>
  <cp:lastModifiedBy>Folhetim</cp:lastModifiedBy>
  <cp:revision>1</cp:revision>
  <dcterms:created xsi:type="dcterms:W3CDTF">2024-02-23T18:28:14Z</dcterms:created>
  <dcterms:modified xsi:type="dcterms:W3CDTF">2024-02-23T18:31:28Z</dcterms:modified>
</cp:coreProperties>
</file>