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handoutMasterIdLst>
    <p:handoutMasterId r:id="rId5"/>
  </p:handoutMasterIdLst>
  <p:sldIdLst>
    <p:sldId id="256" r:id="rId3"/>
    <p:sldId id="257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644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70" d="100"/>
          <a:sy n="70" d="100"/>
        </p:scale>
        <p:origin x="-3294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660AC-239C-4C60-B3B3-EDB85689F065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A4CD3-0FBB-47B0-80EA-DE95DB3060E1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255872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63247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6868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88097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129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66722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63692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82390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729650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87275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9258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8678118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71496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211584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151286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5534976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7065926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291309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539925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536541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098377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60004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3821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dirty="0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CE1AB7-235E-4984-883E-416192362B02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59BB15-B53B-4435-B9D0-0C7E21DE9F89}" type="slidenum">
              <a:rPr lang="pt-BR" smtClean="0"/>
              <a:t>‹nº›</a:t>
            </a:fld>
            <a:endParaRPr lang="pt-BR"/>
          </a:p>
        </p:txBody>
      </p:sp>
      <p:pic>
        <p:nvPicPr>
          <p:cNvPr id="8" name="Imagem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4" y="48906"/>
            <a:ext cx="1525518" cy="355758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4817"/>
            <a:ext cx="1029571" cy="379847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15F22F77-718A-0F6A-B4AC-C0857F1B33A7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4190" y="45857"/>
            <a:ext cx="1978081" cy="502823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8E41865A-501A-9A8F-B991-24232E7577C7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4430" y="46033"/>
            <a:ext cx="1772066" cy="430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8980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E4513-C8FB-442E-AB3D-2EB6B9F19BF7}" type="datetimeFigureOut">
              <a:rPr lang="pt-BR" smtClean="0"/>
              <a:t>27/10/2026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BE5CBF-5D2D-4FB1-9FFE-70C79F21504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366706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/>
        </p:nvSpPr>
        <p:spPr>
          <a:xfrm>
            <a:off x="0" y="0"/>
            <a:ext cx="9144000" cy="76470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0" y="1830056"/>
            <a:ext cx="9144000" cy="1598938"/>
          </a:xfrm>
        </p:spPr>
        <p:txBody>
          <a:bodyPr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pt-BR" sz="3000" b="1" i="1" dirty="0">
                <a:solidFill>
                  <a:schemeClr val="tx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Título do trabalho</a:t>
            </a:r>
            <a:endParaRPr lang="pt-BR" sz="3000" dirty="0">
              <a:solidFill>
                <a:schemeClr val="tx2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ahnschrift" panose="020B0502040204020203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934530"/>
            <a:ext cx="6400800" cy="766936"/>
          </a:xfrm>
        </p:spPr>
        <p:txBody>
          <a:bodyPr/>
          <a:lstStyle/>
          <a:p>
            <a:r>
              <a:rPr lang="pt-BR" sz="2000" dirty="0">
                <a:solidFill>
                  <a:schemeClr val="tx1"/>
                </a:solidFill>
                <a:effectLst/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Autores</a:t>
            </a:r>
          </a:p>
          <a:p>
            <a:endParaRPr lang="pt-BR" dirty="0">
              <a:solidFill>
                <a:schemeClr val="tx1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3728" y="5767530"/>
            <a:ext cx="2513060" cy="586057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5715034"/>
            <a:ext cx="1634725" cy="603111"/>
          </a:xfrm>
          <a:prstGeom prst="rect">
            <a:avLst/>
          </a:prstGeom>
        </p:spPr>
      </p:pic>
      <p:sp>
        <p:nvSpPr>
          <p:cNvPr id="10" name="Subtítulo 2">
            <a:extLst>
              <a:ext uri="{FF2B5EF4-FFF2-40B4-BE49-F238E27FC236}">
                <a16:creationId xmlns:a16="http://schemas.microsoft.com/office/drawing/2014/main" id="{01E12AA8-A600-461A-52A6-3E89B8D15FEF}"/>
              </a:ext>
            </a:extLst>
          </p:cNvPr>
          <p:cNvSpPr txBox="1">
            <a:spLocks/>
          </p:cNvSpPr>
          <p:nvPr/>
        </p:nvSpPr>
        <p:spPr>
          <a:xfrm>
            <a:off x="2843808" y="1023112"/>
            <a:ext cx="3644274" cy="4509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dirty="0">
                <a:ln w="0">
                  <a:noFill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Bahnschrift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05 e 06 de novembro de 2026</a:t>
            </a:r>
          </a:p>
          <a:p>
            <a:endParaRPr lang="pt-BR" dirty="0">
              <a:ln w="0">
                <a:noFill/>
              </a:ln>
              <a:solidFill>
                <a:schemeClr val="tx2">
                  <a:lumMod val="50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C8DD627C-4822-460F-6A70-E9BFABE827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37832"/>
            <a:ext cx="4067944" cy="1034062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870F6298-DBEF-F460-227A-746EE6D78CF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55438"/>
            <a:ext cx="3644274" cy="885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03924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31DD802-733A-4C2D-0274-35098E3DB4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7FC7AF72-07E3-65D7-0269-1726D33BC9F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5891008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ersonalizar design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template_XXIV_Enc_Pesq</Template>
  <TotalTime>107</TotalTime>
  <Words>11</Words>
  <Application>Microsoft Office PowerPoint</Application>
  <PresentationFormat>Apresentação na tela (4:3)</PresentationFormat>
  <Paragraphs>3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2</vt:i4>
      </vt:variant>
    </vt:vector>
  </HeadingPairs>
  <TitlesOfParts>
    <vt:vector size="7" baseType="lpstr">
      <vt:lpstr>Arial</vt:lpstr>
      <vt:lpstr>Bahnschrift</vt:lpstr>
      <vt:lpstr>Calibri</vt:lpstr>
      <vt:lpstr>Tema do Office</vt:lpstr>
      <vt:lpstr>Personalizar design</vt:lpstr>
      <vt:lpstr>Título do trabalho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Título</dc:title>
  <dc:creator>Ana Carolina Hannouche</dc:creator>
  <cp:lastModifiedBy>Silvio Carvalho Neto</cp:lastModifiedBy>
  <cp:revision>24</cp:revision>
  <dcterms:created xsi:type="dcterms:W3CDTF">2023-11-06T14:06:07Z</dcterms:created>
  <dcterms:modified xsi:type="dcterms:W3CDTF">2026-10-27T14:51:41Z</dcterms:modified>
</cp:coreProperties>
</file>